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3" r:id="rId2"/>
    <p:sldId id="323" r:id="rId3"/>
    <p:sldId id="324" r:id="rId4"/>
    <p:sldId id="325" r:id="rId5"/>
    <p:sldId id="327" r:id="rId6"/>
    <p:sldId id="331" r:id="rId7"/>
    <p:sldId id="326" r:id="rId8"/>
    <p:sldId id="340" r:id="rId9"/>
    <p:sldId id="332" r:id="rId10"/>
    <p:sldId id="330" r:id="rId11"/>
    <p:sldId id="328" r:id="rId12"/>
    <p:sldId id="341" r:id="rId13"/>
    <p:sldId id="334" r:id="rId14"/>
    <p:sldId id="336" r:id="rId15"/>
    <p:sldId id="337" r:id="rId16"/>
    <p:sldId id="338" r:id="rId17"/>
    <p:sldId id="339" r:id="rId18"/>
    <p:sldId id="259" r:id="rId19"/>
    <p:sldId id="294" r:id="rId20"/>
    <p:sldId id="297" r:id="rId2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538"/>
    <a:srgbClr val="592A34"/>
    <a:srgbClr val="DBAFB8"/>
    <a:srgbClr val="B35669"/>
    <a:srgbClr val="FDE7FC"/>
    <a:srgbClr val="944657"/>
    <a:srgbClr val="C00000"/>
    <a:srgbClr val="2D2F2D"/>
    <a:srgbClr val="F688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3" autoAdjust="0"/>
    <p:restoredTop sz="95109" autoAdjust="0"/>
  </p:normalViewPr>
  <p:slideViewPr>
    <p:cSldViewPr>
      <p:cViewPr>
        <p:scale>
          <a:sx n="78" d="100"/>
          <a:sy n="78" d="100"/>
        </p:scale>
        <p:origin x="1212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888432" y="2780928"/>
            <a:ext cx="4536504" cy="1585337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860032" y="2780928"/>
            <a:ext cx="3995913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11960" y="1556792"/>
            <a:ext cx="4536504" cy="1585337"/>
          </a:xfrm>
        </p:spPr>
        <p:txBody>
          <a:bodyPr/>
          <a:lstStyle/>
          <a:p>
            <a:r>
              <a:rPr lang="hu-HU" altLang="ko-KR" sz="7200" b="1" dirty="0" err="1">
                <a:solidFill>
                  <a:schemeClr val="accent2">
                    <a:lumMod val="75000"/>
                  </a:schemeClr>
                </a:solidFill>
              </a:rPr>
              <a:t>CarScope</a:t>
            </a:r>
            <a:endParaRPr lang="ko-KR" altLang="en-US" sz="7200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A28A4E0-D9A6-424A-9CAD-D04E0FE1BFCF}"/>
              </a:ext>
            </a:extLst>
          </p:cNvPr>
          <p:cNvSpPr txBox="1"/>
          <p:nvPr/>
        </p:nvSpPr>
        <p:spPr>
          <a:xfrm>
            <a:off x="5940152" y="3142129"/>
            <a:ext cx="2627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/>
              <a:t>Made</a:t>
            </a:r>
            <a:r>
              <a:rPr lang="hu-HU" sz="3600" b="1" dirty="0"/>
              <a:t> </a:t>
            </a:r>
            <a:r>
              <a:rPr lang="hu-HU" sz="3600" b="1" dirty="0" err="1"/>
              <a:t>by</a:t>
            </a:r>
            <a:endParaRPr lang="hu-H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Székely Áron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 err="1"/>
              <a:t>Pusoma</a:t>
            </a:r>
            <a:r>
              <a:rPr lang="hu-HU" sz="2800" b="1" dirty="0"/>
              <a:t> Gergő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Takács Marcell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D0A603D-A671-4691-9EEB-DB42877F7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3024336" cy="15968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Database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4046" y="2796928"/>
            <a:ext cx="3446808" cy="34637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MySql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Auto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Car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Info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Specs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Gumiabroncs (</a:t>
            </a:r>
            <a:r>
              <a:rPr lang="hu-HU" altLang="ko-KR" sz="2400" b="1" i="0" dirty="0" err="1"/>
              <a:t>Tire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Felhasznalo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User</a:t>
            </a:r>
            <a:r>
              <a:rPr lang="hu-HU" altLang="ko-KR" sz="2400" b="1" i="0" dirty="0"/>
              <a:t>)</a:t>
            </a:r>
          </a:p>
        </p:txBody>
      </p:sp>
      <p:pic>
        <p:nvPicPr>
          <p:cNvPr id="4098" name="Picture 2" descr="MySQL - LiveAgent">
            <a:extLst>
              <a:ext uri="{FF2B5EF4-FFF2-40B4-BE49-F238E27FC236}">
                <a16:creationId xmlns:a16="http://schemas.microsoft.com/office/drawing/2014/main" id="{237131A0-B166-40F4-BD4F-67794BC3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35796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9426AC-F421-48F6-B33F-D2F1E9BA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66" y="1716549"/>
            <a:ext cx="5418988" cy="346375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D1D26A2-7DCC-46CE-B328-62996A60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76" y="4581128"/>
            <a:ext cx="2591162" cy="196242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068C497-5DE3-4BCD-BBCA-11831974D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017" y="5180308"/>
            <a:ext cx="2228395" cy="14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 descr="A képen asztal látható&#10;&#10;Automatikusan generált leírás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24" y="1124744"/>
            <a:ext cx="5760640" cy="403244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D5C149-4D00-4252-AF5D-0BD84EB0FD69}"/>
              </a:ext>
            </a:extLst>
          </p:cNvPr>
          <p:cNvSpPr txBox="1"/>
          <p:nvPr/>
        </p:nvSpPr>
        <p:spPr>
          <a:xfrm>
            <a:off x="0" y="1124744"/>
            <a:ext cx="2987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latin typeface="+mj-lt"/>
              </a:rPr>
              <a:t>-</a:t>
            </a:r>
            <a:r>
              <a:rPr lang="hu-HU" sz="2400" b="1" dirty="0" err="1">
                <a:latin typeface="+mj-lt"/>
              </a:rPr>
              <a:t>Simple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easy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to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use</a:t>
            </a:r>
            <a:endParaRPr lang="hu-HU" sz="2400" b="1" dirty="0">
              <a:latin typeface="+mj-lt"/>
            </a:endParaRPr>
          </a:p>
          <a:p>
            <a:r>
              <a:rPr lang="hu-HU" sz="2400" b="1" dirty="0">
                <a:latin typeface="+mj-lt"/>
              </a:rPr>
              <a:t>-</a:t>
            </a:r>
            <a:r>
              <a:rPr lang="hu-HU" sz="2400" b="1" dirty="0" err="1">
                <a:latin typeface="+mj-lt"/>
              </a:rPr>
              <a:t>Contains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all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basic</a:t>
            </a:r>
            <a:r>
              <a:rPr lang="hu-HU" sz="2400" b="1" dirty="0">
                <a:latin typeface="+mj-lt"/>
              </a:rPr>
              <a:t> </a:t>
            </a:r>
            <a:br>
              <a:rPr lang="hu-HU" sz="2400" b="1" dirty="0">
                <a:latin typeface="+mj-lt"/>
              </a:rPr>
            </a:br>
            <a:r>
              <a:rPr lang="hu-HU" sz="2400" b="1" dirty="0" err="1">
                <a:latin typeface="+mj-lt"/>
              </a:rPr>
              <a:t>database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features</a:t>
            </a:r>
            <a:endParaRPr lang="hu-HU" sz="2400" b="1" dirty="0">
              <a:latin typeface="+mj-lt"/>
            </a:endParaRPr>
          </a:p>
          <a:p>
            <a:r>
              <a:rPr lang="hu-HU" sz="2400" b="1" dirty="0">
                <a:latin typeface="+mj-lt"/>
              </a:rPr>
              <a:t>-</a:t>
            </a:r>
            <a:r>
              <a:rPr lang="hu-HU" sz="2400" b="1" dirty="0" err="1">
                <a:latin typeface="+mj-lt"/>
              </a:rPr>
              <a:t>Similar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appearance</a:t>
            </a:r>
            <a:r>
              <a:rPr lang="hu-HU" sz="2400" b="1" dirty="0">
                <a:latin typeface="+mj-lt"/>
              </a:rPr>
              <a:t> </a:t>
            </a:r>
          </a:p>
          <a:p>
            <a:r>
              <a:rPr lang="hu-HU" sz="2400" b="1" dirty="0" err="1">
                <a:latin typeface="+mj-lt"/>
              </a:rPr>
              <a:t>to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the</a:t>
            </a:r>
            <a:r>
              <a:rPr lang="hu-HU" sz="2400" b="1" dirty="0">
                <a:latin typeface="+mj-lt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38192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9552" y="3174174"/>
            <a:ext cx="8064896" cy="1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2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Tests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3384376" cy="48816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Jest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Tester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/>
                </a:solidFill>
              </a:rPr>
              <a:t>Main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Login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Register</a:t>
            </a:r>
            <a:endParaRPr lang="hu-HU" altLang="ko-KR" sz="24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Live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r>
              <a:rPr lang="hu-HU" altLang="ko-KR" sz="2400" b="1" i="0" dirty="0">
                <a:solidFill>
                  <a:schemeClr val="tx1"/>
                </a:solidFill>
              </a:rPr>
              <a:t>, email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response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5122" name="Picture 2" descr="Jest Javascript Testing Logo&quot; Sticker by hipstuff | Redbubble">
            <a:extLst>
              <a:ext uri="{FF2B5EF4-FFF2-40B4-BE49-F238E27FC236}">
                <a16:creationId xmlns:a16="http://schemas.microsoft.com/office/drawing/2014/main" id="{1C82AC4B-B983-46D8-AE63-24156B93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887835"/>
            <a:ext cx="1993813" cy="144013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96A0FD2-EC4F-4BF0-B03E-F27857C2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96" y="1533434"/>
            <a:ext cx="4693467" cy="290241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37F56B-DB33-4072-9095-9E799A20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725" y="4512654"/>
            <a:ext cx="4561863" cy="21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2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Teamwork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1520" y="1124744"/>
            <a:ext cx="3024336" cy="3672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3200" b="1" i="0" dirty="0" err="1"/>
              <a:t>Branches</a:t>
            </a:r>
            <a:endParaRPr lang="hu-HU" altLang="ko-KR" sz="32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Facebook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messenger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TeamSpeak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Divided</a:t>
            </a:r>
            <a:r>
              <a:rPr lang="hu-HU" altLang="ko-KR" sz="3200" b="1" i="0" dirty="0">
                <a:solidFill>
                  <a:schemeClr val="tx1"/>
                </a:solidFill>
              </a:rPr>
              <a:t>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tasks</a:t>
            </a:r>
            <a:endParaRPr lang="hu-HU" altLang="ko-KR" sz="3200" b="1" i="0" dirty="0">
              <a:solidFill>
                <a:schemeClr val="tx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0A2F114-0288-4F4C-A15B-9498AED53D91}"/>
              </a:ext>
            </a:extLst>
          </p:cNvPr>
          <p:cNvSpPr txBox="1"/>
          <p:nvPr/>
        </p:nvSpPr>
        <p:spPr>
          <a:xfrm>
            <a:off x="3436986" y="1250178"/>
            <a:ext cx="543609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Takács Marcell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Frontend – Vue.js,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html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ejs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css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u-HU" altLang="ko-KR" sz="2400" b="1" dirty="0">
                <a:latin typeface="Calibri"/>
                <a:ea typeface="맑은 고딕" pitchFamily="50" charset="-127"/>
              </a:rPr>
              <a:t>Pusoma Gergő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Backend –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Node.Js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MySql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Székely Áron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CarScope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Admin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 -C#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wpf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8E8F90-078D-4020-82B7-A8338DA1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928957"/>
            <a:ext cx="6663795" cy="13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Future</a:t>
            </a:r>
            <a:r>
              <a:rPr lang="hu-HU" altLang="ko-KR" sz="5400" dirty="0"/>
              <a:t> </a:t>
            </a:r>
            <a:r>
              <a:rPr lang="hu-HU" altLang="ko-KR" sz="5400" dirty="0" err="1">
                <a:solidFill>
                  <a:schemeClr val="tx1"/>
                </a:solidFill>
              </a:rPr>
              <a:t>Plans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5184576" cy="3240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Monetized</a:t>
            </a:r>
            <a:r>
              <a:rPr lang="hu-HU" altLang="ko-KR" sz="2800" b="1" i="0" dirty="0">
                <a:solidFill>
                  <a:schemeClr val="tx1"/>
                </a:solidFill>
              </a:rPr>
              <a:t>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Online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payment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detailed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informations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filter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options</a:t>
            </a:r>
            <a:r>
              <a:rPr lang="hu-HU" altLang="ko-KR" sz="2800" b="1" i="0" dirty="0">
                <a:solidFill>
                  <a:schemeClr val="tx1"/>
                </a:solidFill>
              </a:rPr>
              <a:t> in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store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Order</a:t>
            </a:r>
            <a:r>
              <a:rPr lang="hu-HU" altLang="ko-KR" sz="2800" b="1" i="0" dirty="0">
                <a:solidFill>
                  <a:schemeClr val="tx1"/>
                </a:solidFill>
              </a:rPr>
              <a:t> app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for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tier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company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Mobile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application</a:t>
            </a:r>
            <a:endParaRPr lang="hu-HU" altLang="ko-KR" sz="2800" b="1" i="0" dirty="0">
              <a:solidFill>
                <a:schemeClr val="tx1"/>
              </a:solidFill>
            </a:endParaRPr>
          </a:p>
        </p:txBody>
      </p:sp>
      <p:pic>
        <p:nvPicPr>
          <p:cNvPr id="7170" name="Picture 2" descr="Best Payment Methods For Your Online Store - IXXO Blog">
            <a:extLst>
              <a:ext uri="{FF2B5EF4-FFF2-40B4-BE49-F238E27FC236}">
                <a16:creationId xmlns:a16="http://schemas.microsoft.com/office/drawing/2014/main" id="{CCFDE870-8641-4941-BFC9-6DC97DDED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4475566" cy="268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bile Application Development and Types of Mobile Apps - 99writer Blog">
            <a:extLst>
              <a:ext uri="{FF2B5EF4-FFF2-40B4-BE49-F238E27FC236}">
                <a16:creationId xmlns:a16="http://schemas.microsoft.com/office/drawing/2014/main" id="{BD17AF87-05FE-48EF-8CCA-1623FFDF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67635"/>
            <a:ext cx="4049182" cy="25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elivery Png Transparent Images – Free PNG Images Vector, PSD, Clipart,  Templates">
            <a:extLst>
              <a:ext uri="{FF2B5EF4-FFF2-40B4-BE49-F238E27FC236}">
                <a16:creationId xmlns:a16="http://schemas.microsoft.com/office/drawing/2014/main" id="{245C491F-97DF-4CF3-ACF4-84DA19A5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64" y="4098281"/>
            <a:ext cx="2641476" cy="26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75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80920" cy="79690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CarScope</a:t>
            </a:r>
            <a:r>
              <a:rPr lang="hu-HU" altLang="ko-KR" sz="5400" dirty="0">
                <a:solidFill>
                  <a:schemeClr val="tx1"/>
                </a:solidFill>
              </a:rPr>
              <a:t> Website </a:t>
            </a:r>
            <a:r>
              <a:rPr lang="hu-HU" altLang="ko-KR" sz="5400" dirty="0" err="1">
                <a:solidFill>
                  <a:schemeClr val="tx1"/>
                </a:solidFill>
              </a:rPr>
              <a:t>Demo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A326BFB-F512-4E9F-8E92-B1680EDAA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0" y="1844824"/>
            <a:ext cx="7375560" cy="3894271"/>
          </a:xfrm>
        </p:spPr>
      </p:pic>
    </p:spTree>
    <p:extLst>
      <p:ext uri="{BB962C8B-B14F-4D97-AF65-F5344CB8AC3E}">
        <p14:creationId xmlns:p14="http://schemas.microsoft.com/office/powerpoint/2010/main" val="307404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/>
              <a:t>Opening Page</a:t>
            </a:r>
            <a:endParaRPr lang="ko-KR" altLang="en-US" sz="5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993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rot="2700000">
            <a:off x="82219" y="4602785"/>
            <a:ext cx="2338626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</a:pPr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11911" y="1556792"/>
            <a:ext cx="3348521" cy="849799"/>
            <a:chOff x="5111911" y="1556792"/>
            <a:chExt cx="3704214" cy="849799"/>
          </a:xfrm>
        </p:grpSpPr>
        <p:sp>
          <p:nvSpPr>
            <p:cNvPr id="2" name="직사각형 1"/>
            <p:cNvSpPr/>
            <p:nvPr/>
          </p:nvSpPr>
          <p:spPr>
            <a:xfrm>
              <a:off x="5111911" y="1651784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863375" y="155679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863374" y="1852593"/>
              <a:ext cx="245304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5161168" y="165178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111911" y="2444940"/>
            <a:ext cx="3348521" cy="849799"/>
            <a:chOff x="5111911" y="2444940"/>
            <a:chExt cx="3704214" cy="849799"/>
          </a:xfrm>
        </p:grpSpPr>
        <p:sp>
          <p:nvSpPr>
            <p:cNvPr id="23" name="직사각형 22"/>
            <p:cNvSpPr/>
            <p:nvPr/>
          </p:nvSpPr>
          <p:spPr>
            <a:xfrm>
              <a:off x="5111911" y="2539932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863375" y="244494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5863374" y="2740741"/>
              <a:ext cx="245304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5161168" y="2539932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111911" y="3333088"/>
            <a:ext cx="3348521" cy="849799"/>
            <a:chOff x="5111911" y="3333088"/>
            <a:chExt cx="3704214" cy="849799"/>
          </a:xfrm>
        </p:grpSpPr>
        <p:sp>
          <p:nvSpPr>
            <p:cNvPr id="24" name="직사각형 23"/>
            <p:cNvSpPr/>
            <p:nvPr/>
          </p:nvSpPr>
          <p:spPr>
            <a:xfrm>
              <a:off x="5111911" y="3428080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863375" y="333308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5863374" y="3628889"/>
              <a:ext cx="238103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5161168" y="3428080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563466" y="4293096"/>
            <a:ext cx="3348521" cy="849799"/>
            <a:chOff x="3563466" y="4293096"/>
            <a:chExt cx="3704214" cy="849799"/>
          </a:xfrm>
        </p:grpSpPr>
        <p:sp>
          <p:nvSpPr>
            <p:cNvPr id="25" name="직사각형 24"/>
            <p:cNvSpPr/>
            <p:nvPr/>
          </p:nvSpPr>
          <p:spPr>
            <a:xfrm>
              <a:off x="3563466" y="4388088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4314930" y="429309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4314930" y="4588897"/>
              <a:ext cx="2345302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3612723" y="4388088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63466" y="5181243"/>
            <a:ext cx="3348521" cy="849799"/>
            <a:chOff x="3563466" y="5181243"/>
            <a:chExt cx="3704214" cy="849799"/>
          </a:xfrm>
        </p:grpSpPr>
        <p:sp>
          <p:nvSpPr>
            <p:cNvPr id="26" name="직사각형 25"/>
            <p:cNvSpPr/>
            <p:nvPr/>
          </p:nvSpPr>
          <p:spPr>
            <a:xfrm>
              <a:off x="3563466" y="5276235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4314930" y="518124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4314930" y="5477044"/>
              <a:ext cx="241731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612723" y="5276235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05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0" y="2708920"/>
            <a:ext cx="29954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65569" y="1028945"/>
            <a:ext cx="2808312" cy="1457540"/>
            <a:chOff x="3131840" y="1435469"/>
            <a:chExt cx="2808312" cy="145754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131840" y="1891308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Insert text here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84984" y="2339011"/>
              <a:ext cx="250202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235273" y="1435469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C0000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C0000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Purpose</a:t>
            </a:r>
            <a:r>
              <a:rPr lang="hu-HU" altLang="ko-KR" sz="5400" dirty="0">
                <a:solidFill>
                  <a:schemeClr val="tx1"/>
                </a:solidFill>
              </a:rPr>
              <a:t> of </a:t>
            </a:r>
            <a:r>
              <a:rPr lang="hu-HU" altLang="ko-KR" sz="5400" dirty="0" err="1">
                <a:solidFill>
                  <a:schemeClr val="tx1"/>
                </a:solidFill>
              </a:rPr>
              <a:t>the</a:t>
            </a:r>
            <a:r>
              <a:rPr lang="hu-HU" altLang="ko-KR" sz="5400" dirty="0">
                <a:solidFill>
                  <a:schemeClr val="tx1"/>
                </a:solidFill>
              </a:rPr>
              <a:t> site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To provide an easily manageable platform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More </a:t>
            </a:r>
            <a:r>
              <a:rPr lang="hu-HU" altLang="ko-KR" sz="2400" b="1" dirty="0" err="1">
                <a:solidFill>
                  <a:schemeClr val="tx1"/>
                </a:solidFill>
              </a:rPr>
              <a:t>detailed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information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than</a:t>
            </a:r>
            <a:r>
              <a:rPr lang="hu-HU" altLang="ko-KR" sz="2400" b="1" dirty="0">
                <a:solidFill>
                  <a:schemeClr val="tx1"/>
                </a:solidFill>
              </a:rPr>
              <a:t> in </a:t>
            </a:r>
            <a:r>
              <a:rPr lang="hu-HU" altLang="ko-KR" sz="2400" b="1" dirty="0" err="1">
                <a:solidFill>
                  <a:schemeClr val="tx1"/>
                </a:solidFill>
              </a:rPr>
              <a:t>govermental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To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serve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users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products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as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well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For ensuring a purchase</a:t>
            </a:r>
            <a:r>
              <a:rPr lang="hu-HU" altLang="ko-KR" sz="2400" b="1" dirty="0">
                <a:solidFill>
                  <a:schemeClr val="tx1"/>
                </a:solidFill>
              </a:rPr>
              <a:t> of a </a:t>
            </a:r>
            <a:r>
              <a:rPr lang="hu-HU" altLang="ko-KR" sz="2400" b="1" dirty="0" err="1">
                <a:solidFill>
                  <a:schemeClr val="tx1"/>
                </a:solidFill>
              </a:rPr>
              <a:t>tire</a:t>
            </a:r>
            <a:r>
              <a:rPr lang="hu-HU" altLang="ko-KR" sz="2400" b="1" dirty="0">
                <a:solidFill>
                  <a:schemeClr val="tx1"/>
                </a:solidFill>
              </a:rPr>
              <a:t>,</a:t>
            </a:r>
            <a:r>
              <a:rPr lang="en-US" altLang="ko-KR" sz="2400" b="1" dirty="0">
                <a:solidFill>
                  <a:schemeClr val="tx1"/>
                </a:solidFill>
              </a:rPr>
              <a:t> a wheel height 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endParaRPr lang="en-US" altLang="ko-KR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9123FE-35B0-4EFE-83B9-89526BCCF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650790"/>
            <a:ext cx="3923928" cy="2207210"/>
          </a:xfrm>
          <a:prstGeom prst="rect">
            <a:avLst/>
          </a:prstGeom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347934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Pages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1152966"/>
            <a:ext cx="5616624" cy="4680520"/>
          </a:xfrm>
        </p:spPr>
        <p:txBody>
          <a:bodyPr>
            <a:normAutofit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r>
              <a:rPr lang="hu-HU" altLang="ko-KR" sz="2400" b="1" dirty="0">
                <a:solidFill>
                  <a:schemeClr val="tx1"/>
                </a:solidFill>
              </a:rPr>
              <a:t> (</a:t>
            </a:r>
            <a:r>
              <a:rPr lang="hu-HU" altLang="ko-KR" sz="2400" b="1" dirty="0" err="1">
                <a:solidFill>
                  <a:schemeClr val="tx1"/>
                </a:solidFill>
              </a:rPr>
              <a:t>Additional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pages</a:t>
            </a:r>
            <a:r>
              <a:rPr lang="hu-HU" altLang="ko-KR" sz="2400" b="1" dirty="0">
                <a:solidFill>
                  <a:schemeClr val="tx1"/>
                </a:solidFill>
              </a:rPr>
              <a:t>)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Products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Cart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Wheel </a:t>
            </a:r>
            <a:r>
              <a:rPr lang="hu-HU" altLang="ko-KR" sz="2400" b="1" dirty="0" err="1">
                <a:solidFill>
                  <a:schemeClr val="tx1"/>
                </a:solidFill>
              </a:rPr>
              <a:t>height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000" b="1" dirty="0"/>
          </a:p>
          <a:p>
            <a:endParaRPr lang="en-US" altLang="ko-KR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-252536" y="1145742"/>
            <a:ext cx="532859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Without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Starting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Contact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Learn</a:t>
            </a:r>
            <a:r>
              <a:rPr lang="hu-HU" altLang="ko-KR" sz="2400" b="1" dirty="0">
                <a:solidFill>
                  <a:schemeClr val="tx1"/>
                </a:solidFill>
              </a:rPr>
              <a:t> more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Guest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Log in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Registrate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itchFamily="34" charset="0"/>
              <a:buChar char="•"/>
            </a:pPr>
            <a:endParaRPr lang="hu-HU" altLang="ko-KR" sz="24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400" b="1" dirty="0"/>
          </a:p>
          <a:p>
            <a:endParaRPr lang="en-US" altLang="ko-KR" sz="2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17F092C-5A50-4AA3-A8A0-A10CA854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 b="33999"/>
          <a:stretch/>
        </p:blipFill>
        <p:spPr>
          <a:xfrm>
            <a:off x="3695430" y="4831870"/>
            <a:ext cx="4921491" cy="17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The</a:t>
            </a:r>
            <a:r>
              <a:rPr lang="hu-HU" altLang="ko-KR" sz="5400" dirty="0"/>
              <a:t> </a:t>
            </a:r>
            <a:r>
              <a:rPr lang="hu-HU" altLang="ko-KR" sz="5400" dirty="0">
                <a:solidFill>
                  <a:schemeClr val="tx1"/>
                </a:solidFill>
              </a:rPr>
              <a:t>program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80728"/>
            <a:ext cx="4320480" cy="301951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Frontend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HTML5 -&gt; .</a:t>
            </a:r>
            <a:r>
              <a:rPr lang="hu-HU" altLang="ko-KR" sz="2800" dirty="0" err="1">
                <a:solidFill>
                  <a:schemeClr val="tx1"/>
                </a:solidFill>
              </a:rPr>
              <a:t>ejs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Bootstrap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VueJs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endParaRPr lang="en-US" altLang="ko-KR" sz="2000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4104457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Backend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Node.js</a:t>
            </a:r>
          </a:p>
          <a:p>
            <a:pPr lvl="3">
              <a:buFont typeface="Arial" pitchFamily="34" charset="0"/>
              <a:buChar char="•"/>
            </a:pPr>
            <a:endParaRPr lang="hu-HU" altLang="ko-KR" sz="28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800" b="1" dirty="0"/>
          </a:p>
          <a:p>
            <a:endParaRPr lang="en-US" altLang="ko-KR" sz="2000" dirty="0"/>
          </a:p>
        </p:txBody>
      </p:sp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CCCF5F44-DE47-4F77-81CC-F346197EEC0A}"/>
              </a:ext>
            </a:extLst>
          </p:cNvPr>
          <p:cNvSpPr txBox="1">
            <a:spLocks/>
          </p:cNvSpPr>
          <p:nvPr/>
        </p:nvSpPr>
        <p:spPr>
          <a:xfrm>
            <a:off x="395534" y="3975836"/>
            <a:ext cx="4104457" cy="2045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Database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MySQL</a:t>
            </a:r>
            <a:endParaRPr lang="hu-HU" altLang="ko-KR" sz="2800" dirty="0">
              <a:solidFill>
                <a:schemeClr val="tx1"/>
              </a:solidFill>
            </a:endParaRPr>
          </a:p>
        </p:txBody>
      </p:sp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0785BBA9-C3AC-4254-B574-23D13E209FDD}"/>
              </a:ext>
            </a:extLst>
          </p:cNvPr>
          <p:cNvSpPr txBox="1">
            <a:spLocks/>
          </p:cNvSpPr>
          <p:nvPr/>
        </p:nvSpPr>
        <p:spPr>
          <a:xfrm>
            <a:off x="4499992" y="4000244"/>
            <a:ext cx="4392487" cy="2021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CSMyadmin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C#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8217E0F-F84D-48B4-B137-C9AA19DD5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600" y="2522603"/>
            <a:ext cx="1362406" cy="14532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642EB0F-7128-46F3-A039-0507020DD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27" y="2607820"/>
            <a:ext cx="2427730" cy="184339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3CCE546-4994-4E18-9D47-2408B23917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88" y="5884694"/>
            <a:ext cx="906232" cy="950893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8BB1582-926B-4D4C-B2DC-BD2477A3D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17" y="4957259"/>
            <a:ext cx="2186880" cy="21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3354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93144" y="2969695"/>
            <a:ext cx="3257260" cy="29149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NodeJs</a:t>
            </a:r>
            <a:r>
              <a:rPr lang="hu-HU" altLang="ko-KR" sz="1800" b="1" i="0" dirty="0">
                <a:solidFill>
                  <a:schemeClr val="tx1"/>
                </a:solidFill>
              </a:rPr>
              <a:t> version: 16.15.0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>
                <a:solidFill>
                  <a:schemeClr val="tx1"/>
                </a:solidFill>
              </a:rPr>
              <a:t>Visual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Studio</a:t>
            </a:r>
            <a:r>
              <a:rPr lang="hu-HU" altLang="ko-KR" sz="1800" b="1" i="0" dirty="0">
                <a:solidFill>
                  <a:schemeClr val="tx1"/>
                </a:solidFill>
              </a:rPr>
              <a:t>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Code</a:t>
            </a:r>
            <a:r>
              <a:rPr lang="hu-HU" altLang="ko-KR" sz="1800" b="1" i="0" dirty="0">
                <a:solidFill>
                  <a:schemeClr val="tx1"/>
                </a:solidFill>
              </a:rPr>
              <a:t>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Folders</a:t>
            </a:r>
            <a:r>
              <a:rPr lang="hu-HU" altLang="ko-KR" sz="1800" b="1" i="0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Connecting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to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database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Models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Controllers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Views</a:t>
            </a:r>
            <a:endParaRPr lang="hu-HU" altLang="ko-KR" sz="1800" b="1" i="0" dirty="0"/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44" y="1268594"/>
            <a:ext cx="2144051" cy="13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887FBF8-61BE-4E45-A69A-D85A66D7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340768"/>
            <a:ext cx="1609950" cy="393437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800A3EF-6176-42B4-B9DF-F82AD264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417" y="1340768"/>
            <a:ext cx="3134162" cy="18862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7C8961D-40CC-4BF7-AF40-BB4D2150F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417" y="3307955"/>
            <a:ext cx="313416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4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2249488"/>
            <a:ext cx="3064743" cy="298453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hu-HU" altLang="ko-KR" sz="3200" b="1" i="0" dirty="0" err="1">
                <a:solidFill>
                  <a:schemeClr val="tx1"/>
                </a:solidFill>
              </a:rPr>
              <a:t>Controllers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Extensions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nodeMailer</a:t>
            </a:r>
            <a:endParaRPr lang="hu-HU" altLang="ko-KR" sz="2400" b="1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md5Hasher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Requests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Rendering</a:t>
            </a:r>
            <a:r>
              <a:rPr lang="hu-HU" altLang="ko-KR" sz="2400" b="1" i="0" dirty="0">
                <a:solidFill>
                  <a:schemeClr val="tx1"/>
                </a:solidFill>
              </a:rPr>
              <a:t> .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ejs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files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46" y="116632"/>
            <a:ext cx="141277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083EB6C-E084-4FC2-AE70-AFABFAA4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916832"/>
            <a:ext cx="5408152" cy="469540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109DC4B-5814-41C2-8981-7A339480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343" y="1623980"/>
            <a:ext cx="7360961" cy="2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65903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646C75F-417A-4C69-A6E9-0C9A7BF7D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7" y="1412776"/>
            <a:ext cx="3557838" cy="2304256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A2BADCB-798F-44CB-A85B-38B3A9ED0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77049"/>
            <a:ext cx="3302835" cy="125620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9CE63BE-17BC-45F6-BC04-B0AD1ADF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180" y="1015887"/>
            <a:ext cx="2473820" cy="48262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136F897-BCB1-4C5A-95D3-0F17672BC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61" y="2725280"/>
            <a:ext cx="2255715" cy="401608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02FF452-46DD-4D4E-83F1-0A08FDD101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7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6AB9EF8-4544-4D5E-BB06-21DDF132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9" y="4725144"/>
            <a:ext cx="6248755" cy="201622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6256843-4373-4609-8918-4106346C0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284" y="2276872"/>
            <a:ext cx="6544755" cy="134204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FE1A8CF-C6D9-43AC-BAE4-D49B3019A894}"/>
              </a:ext>
            </a:extLst>
          </p:cNvPr>
          <p:cNvSpPr txBox="1"/>
          <p:nvPr/>
        </p:nvSpPr>
        <p:spPr>
          <a:xfrm>
            <a:off x="1299621" y="1124744"/>
            <a:ext cx="654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3200" b="1" dirty="0">
                <a:latin typeface="Calibri"/>
                <a:ea typeface="맑은 고딕" pitchFamily="50" charset="-127"/>
              </a:rPr>
              <a:t>A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uthentication</a:t>
            </a:r>
            <a:r>
              <a:rPr kumimoji="0" lang="hu-HU" altLang="ko-K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/ 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Check</a:t>
            </a:r>
            <a:endParaRPr kumimoji="0" lang="hu-HU" altLang="ko-KR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DEDDEAD-BBB6-4CF6-BCFA-FCA0AE82FBD3}"/>
              </a:ext>
            </a:extLst>
          </p:cNvPr>
          <p:cNvSpPr txBox="1"/>
          <p:nvPr/>
        </p:nvSpPr>
        <p:spPr>
          <a:xfrm>
            <a:off x="356036" y="2132856"/>
            <a:ext cx="223224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Pattern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Unicodes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Watcher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>
                <a:latin typeface="+mj-lt"/>
              </a:rPr>
              <a:t>V-</a:t>
            </a:r>
            <a:r>
              <a:rPr lang="hu-HU" sz="2800" b="1" dirty="0" err="1">
                <a:latin typeface="+mj-lt"/>
              </a:rPr>
              <a:t>if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Methods</a:t>
            </a:r>
            <a:endParaRPr lang="hu-HU" sz="2800" b="1" dirty="0">
              <a:latin typeface="+mj-lt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E953DC6-5BAB-4775-AC26-DA41FD18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13" y="3762930"/>
            <a:ext cx="6245663" cy="3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Mobile </a:t>
            </a:r>
            <a:r>
              <a:rPr lang="hu-HU" altLang="ko-KR" sz="5400" dirty="0" err="1">
                <a:solidFill>
                  <a:schemeClr val="tx1"/>
                </a:solidFill>
              </a:rPr>
              <a:t>view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1D17CA0-FB27-4C8A-9965-4B911ACED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0" y="1196752"/>
            <a:ext cx="2808939" cy="286152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F36BA5F8-5EB3-403D-9370-ADF182A2E09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21893" r="5553" b="119"/>
          <a:stretch/>
        </p:blipFill>
        <p:spPr bwMode="auto">
          <a:xfrm>
            <a:off x="3203848" y="1268760"/>
            <a:ext cx="1656184" cy="275755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64000"/>
              </a:srgbClr>
            </a:outerShdw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7D3F309-38E8-40E9-AE0B-DD23827A55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80" y="1268760"/>
            <a:ext cx="1354467" cy="27575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86B3A653-A0D9-4DCF-99CF-5895A896B56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21" y="1268760"/>
            <a:ext cx="1278939" cy="2789512"/>
          </a:xfrm>
          <a:prstGeom prst="rect">
            <a:avLst/>
          </a:prstGeom>
          <a:ln w="19050">
            <a:noFill/>
          </a:ln>
          <a:effectLst>
            <a:outerShdw blurRad="50800" dist="50800" dir="5400000" algn="ctr" rotWithShape="0">
              <a:srgbClr val="000000">
                <a:alpha val="65000"/>
              </a:srgbClr>
            </a:outerShdw>
            <a:softEdge rad="0"/>
          </a:effec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F05EE0D2-D0DA-4387-93A6-24D42BC695AB}"/>
              </a:ext>
            </a:extLst>
          </p:cNvPr>
          <p:cNvSpPr txBox="1"/>
          <p:nvPr/>
        </p:nvSpPr>
        <p:spPr>
          <a:xfrm>
            <a:off x="2063123" y="4725144"/>
            <a:ext cx="677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 err="1">
                <a:latin typeface="+mj-lt"/>
              </a:rPr>
              <a:t>H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orizontal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-&gt;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Vertical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(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According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to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screen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resolution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)</a:t>
            </a:r>
            <a:endParaRPr lang="hu-HU" b="1" dirty="0">
              <a:latin typeface="+mj-lt"/>
            </a:endParaRP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E98E4AFC-AFDE-4D9C-ACDC-C4F155DE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5186755"/>
            <a:ext cx="5544616" cy="114918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FC6BC46B-2979-49A4-AD63-F5D21351D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752" y="6463698"/>
            <a:ext cx="5451570" cy="2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2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10315</TotalTime>
  <Words>400</Words>
  <Application>Microsoft Office PowerPoint</Application>
  <PresentationFormat>Diavetítés a képernyőre (4:3 oldalarány)</PresentationFormat>
  <Paragraphs>127</Paragraphs>
  <Slides>20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6" baseType="lpstr">
      <vt:lpstr>맑은 고딕</vt:lpstr>
      <vt:lpstr>굴림체</vt:lpstr>
      <vt:lpstr>Calibri Light</vt:lpstr>
      <vt:lpstr>Calibri</vt:lpstr>
      <vt:lpstr>Arial</vt:lpstr>
      <vt:lpstr>Office 테마</vt:lpstr>
      <vt:lpstr>CarScope</vt:lpstr>
      <vt:lpstr>Purpose of the site</vt:lpstr>
      <vt:lpstr>Pages</vt:lpstr>
      <vt:lpstr>The program</vt:lpstr>
      <vt:lpstr>Backend</vt:lpstr>
      <vt:lpstr>Backend</vt:lpstr>
      <vt:lpstr>Frontend</vt:lpstr>
      <vt:lpstr>Frontend</vt:lpstr>
      <vt:lpstr>Mobile view</vt:lpstr>
      <vt:lpstr>Database</vt:lpstr>
      <vt:lpstr>CSMyadmin</vt:lpstr>
      <vt:lpstr>CSMyadmin</vt:lpstr>
      <vt:lpstr>Tests</vt:lpstr>
      <vt:lpstr>Teamwork</vt:lpstr>
      <vt:lpstr>Future Plans</vt:lpstr>
      <vt:lpstr>CarScope Website Demo</vt:lpstr>
      <vt:lpstr>Opening Page</vt:lpstr>
      <vt:lpstr>PowerPoint-bemutató</vt:lpstr>
      <vt:lpstr>PowerPoint-bemutató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Székely Áron</cp:lastModifiedBy>
  <cp:revision>38</cp:revision>
  <dcterms:created xsi:type="dcterms:W3CDTF">2010-02-01T08:03:16Z</dcterms:created>
  <dcterms:modified xsi:type="dcterms:W3CDTF">2022-04-28T11:33:50Z</dcterms:modified>
  <cp:category>www.slidemembers.com</cp:category>
</cp:coreProperties>
</file>